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2217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667699"/>
            <a:ext cx="9144000" cy="2172377"/>
          </a:xfrm>
        </p:spPr>
        <p:txBody>
          <a:bodyPr anchor="ctr">
            <a:normAutofit/>
          </a:bodyPr>
          <a:lstStyle>
            <a:lvl1pPr algn="l">
              <a:defRPr sz="4800" b="0" i="0">
                <a:solidFill>
                  <a:srgbClr val="FFD579"/>
                </a:solidFill>
                <a:latin typeface="Century Gothic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976601"/>
            <a:ext cx="9144000" cy="823365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entury Gothic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52400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643" y="644118"/>
            <a:ext cx="50006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20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691922" y="0"/>
            <a:ext cx="7544478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3188" y="262328"/>
            <a:ext cx="6170612" cy="861933"/>
          </a:xfrm>
        </p:spPr>
        <p:txBody>
          <a:bodyPr anchor="b"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626433"/>
            <a:ext cx="6172200" cy="4234617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685" y="367259"/>
            <a:ext cx="3822492" cy="550172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4691922" y="1371600"/>
            <a:ext cx="7544478" cy="0"/>
          </a:xfrm>
          <a:prstGeom prst="line">
            <a:avLst/>
          </a:prstGeom>
          <a:ln w="50800">
            <a:solidFill>
              <a:srgbClr val="FFD57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56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691922" y="0"/>
            <a:ext cx="7544478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834" y="262328"/>
            <a:ext cx="4066320" cy="861933"/>
          </a:xfrm>
        </p:spPr>
        <p:txBody>
          <a:bodyPr anchor="b"/>
          <a:lstStyle>
            <a:lvl1pPr>
              <a:defRPr sz="3200">
                <a:solidFill>
                  <a:srgbClr val="FFD579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834" y="1626433"/>
            <a:ext cx="4067366" cy="4234617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025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623279" y="0"/>
            <a:ext cx="9613121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1388" y="262329"/>
            <a:ext cx="8242412" cy="551404"/>
          </a:xfrm>
        </p:spPr>
        <p:txBody>
          <a:bodyPr anchor="b"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1388" y="1266747"/>
            <a:ext cx="8244000" cy="4594304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7357" y="1266747"/>
            <a:ext cx="2196059" cy="4594304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2623279" y="977318"/>
            <a:ext cx="9613121" cy="0"/>
          </a:xfrm>
          <a:prstGeom prst="line">
            <a:avLst/>
          </a:prstGeom>
          <a:ln w="50800">
            <a:solidFill>
              <a:srgbClr val="FFD57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9094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211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7008"/>
            <a:ext cx="10515600" cy="868057"/>
          </a:xfrm>
        </p:spPr>
        <p:txBody>
          <a:bodyPr/>
          <a:lstStyle>
            <a:lvl1pPr>
              <a:defRPr b="0">
                <a:solidFill>
                  <a:srgbClr val="FFD579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8016"/>
            <a:ext cx="10515600" cy="496894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714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872455"/>
            <a:ext cx="12223630" cy="59855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3365" y="136525"/>
            <a:ext cx="10260435" cy="659860"/>
          </a:xfrm>
        </p:spPr>
        <p:txBody>
          <a:bodyPr/>
          <a:lstStyle>
            <a:lvl1pPr>
              <a:defRPr b="0">
                <a:solidFill>
                  <a:srgbClr val="FFD579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>
                <a:solidFill>
                  <a:schemeClr val="bg1">
                    <a:lumMod val="50000"/>
                  </a:schemeClr>
                </a:solidFill>
              </a:defRPr>
            </a:lvl2pPr>
            <a:lvl3pPr>
              <a:defRPr>
                <a:solidFill>
                  <a:schemeClr val="bg1">
                    <a:lumMod val="5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50000"/>
                  </a:schemeClr>
                </a:solidFill>
              </a:defRPr>
            </a:lvl5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53" y="6121877"/>
            <a:ext cx="2186236" cy="791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9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22178" cy="6858000"/>
          </a:xfrm>
          <a:prstGeom prst="rect">
            <a:avLst/>
          </a:prstGeom>
        </p:spPr>
      </p:pic>
      <p:sp>
        <p:nvSpPr>
          <p:cNvPr id="8" name="Date Placeholder 3"/>
          <p:cNvSpPr txBox="1"/>
          <p:nvPr/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0" b="0" i="0" kern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3A4655-27F4-BE42-8517-6B14B2B00BE4}" type="datetimeFigureOut">
              <a:rPr lang="en-US" smtClean="0"/>
              <a:t>12/7/2022</a:t>
            </a:fld>
            <a:endParaRPr lang="en-US"/>
          </a:p>
        </p:txBody>
      </p:sp>
      <p:sp>
        <p:nvSpPr>
          <p:cNvPr id="9" name="Slide Number Placeholder 5"/>
          <p:cNvSpPr txBox="1"/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000" b="0" i="0" kern="1200">
                <a:solidFill>
                  <a:schemeClr val="tx1">
                    <a:tint val="75000"/>
                  </a:schemeClr>
                </a:solidFill>
                <a:latin typeface="Century Gothic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AE019C-83D3-8749-A87B-B110BFE65FF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 b="0">
                <a:solidFill>
                  <a:srgbClr val="FFD579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8" y="0"/>
            <a:ext cx="50006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25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191"/>
            <a:ext cx="10515600" cy="82391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073791"/>
            <a:ext cx="5157787" cy="5788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736521"/>
            <a:ext cx="5157787" cy="445314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073791"/>
            <a:ext cx="5183188" cy="57884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736521"/>
            <a:ext cx="5183188" cy="4453142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95800" y="6356350"/>
            <a:ext cx="36576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493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95194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825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4399"/>
            <a:ext cx="12236400" cy="61565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926501"/>
            <a:ext cx="12236400" cy="0"/>
          </a:xfrm>
          <a:prstGeom prst="line">
            <a:avLst/>
          </a:prstGeom>
          <a:ln w="50800">
            <a:solidFill>
              <a:srgbClr val="FFD579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2424" y="102106"/>
            <a:ext cx="10515600" cy="726694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0483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"/>
            <a:ext cx="12236400" cy="6160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1923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/>
          <a:lstStyle/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34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12222178" cy="6858000"/>
          </a:xfrm>
          <a:prstGeom prst="rect">
            <a:avLst/>
          </a:prstGeom>
        </p:spPr>
      </p:pic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3111388" y="6356350"/>
            <a:ext cx="1089053" cy="365125"/>
          </a:xfrm>
          <a:prstGeom prst="rect">
            <a:avLst/>
          </a:prstGeom>
        </p:spPr>
        <p:txBody>
          <a:bodyPr anchor="ctr"/>
          <a:lstStyle>
            <a:lvl1pPr>
              <a:defRPr sz="1000" b="0" i="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</a:defRPr>
            </a:lvl1pPr>
          </a:lstStyle>
          <a:p>
            <a:fld id="{D4222925-131C-4020-A1D2-CFADD13DBE1B}" type="datetimeFigureOut">
              <a:rPr lang="zh-CN" altLang="en-US" smtClean="0"/>
              <a:t>2022/12/7</a:t>
            </a:fld>
            <a:endParaRPr lang="zh-CN" alt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/>
          <a:lstStyle>
            <a:lvl1pPr algn="r">
              <a:defRPr sz="1000" b="0" i="0">
                <a:solidFill>
                  <a:schemeClr val="bg1">
                    <a:lumMod val="85000"/>
                  </a:schemeClr>
                </a:solidFill>
                <a:latin typeface="Century Gothic" pitchFamily="34" charset="0"/>
              </a:defRPr>
            </a:lvl1pPr>
          </a:lstStyle>
          <a:p>
            <a:fld id="{B9A554D5-5203-4B98-A0D1-D5B6122B0BB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51" y="6154459"/>
            <a:ext cx="2129359" cy="770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426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rgbClr val="FFD579"/>
          </a:solidFill>
          <a:latin typeface="Century Gothic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charset="0"/>
        <a:buChar char="•"/>
        <a:defRPr sz="2800" b="0" i="0" kern="1200">
          <a:solidFill>
            <a:schemeClr val="bg1"/>
          </a:solidFill>
          <a:latin typeface="Century Gothic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400" b="0" i="0" kern="1200">
          <a:solidFill>
            <a:schemeClr val="bg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2000" b="0" i="0" kern="1200">
          <a:solidFill>
            <a:schemeClr val="bg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b="0" i="0" kern="1200">
          <a:solidFill>
            <a:schemeClr val="bg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b="0" i="0" kern="1200">
          <a:solidFill>
            <a:schemeClr val="bg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DC61A51-3909-41E9-A8A2-847CCB8F14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CBFD8CC-7492-473A-8E9E-CED56E9FEFA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87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>
            <a:extLst>
              <a:ext uri="{FF2B5EF4-FFF2-40B4-BE49-F238E27FC236}">
                <a16:creationId xmlns:a16="http://schemas.microsoft.com/office/drawing/2014/main" id="{B38DBF3F-0261-4319-8FE3-F0C1E6821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效率测试</a:t>
            </a:r>
          </a:p>
        </p:txBody>
      </p:sp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3493DF03-9DB3-4FB9-A030-A3E4CF9ABB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033614"/>
              </p:ext>
            </p:extLst>
          </p:nvPr>
        </p:nvGraphicFramePr>
        <p:xfrm>
          <a:off x="838200" y="1825625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8555959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54260309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1019374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572276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Burst </a:t>
                      </a:r>
                      <a:r>
                        <a:rPr lang="en-US" altLang="zh-CN" dirty="0" err="1"/>
                        <a:t>len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读写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写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6873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7310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63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66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32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083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64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1648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128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923124"/>
                  </a:ext>
                </a:extLst>
              </a:tr>
            </a:tbl>
          </a:graphicData>
        </a:graphic>
      </p:graphicFrame>
      <p:sp>
        <p:nvSpPr>
          <p:cNvPr id="7" name="文本框 6">
            <a:extLst>
              <a:ext uri="{FF2B5EF4-FFF2-40B4-BE49-F238E27FC236}">
                <a16:creationId xmlns:a16="http://schemas.microsoft.com/office/drawing/2014/main" id="{3B77CB94-7F37-4B3B-B94E-7C50E3279ABD}"/>
              </a:ext>
            </a:extLst>
          </p:cNvPr>
          <p:cNvSpPr txBox="1"/>
          <p:nvPr/>
        </p:nvSpPr>
        <p:spPr>
          <a:xfrm>
            <a:off x="960582" y="1302327"/>
            <a:ext cx="95781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1:Read Only;2:Write Only;3:Write/Read alternate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655060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Template 易灵思202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Template 易灵思2021.potx" id="{9F69FA59-D557-4F74-AE2D-072BB78B78D5}" vid="{1AD8A10E-8C7D-4CA9-9545-E7B767E4C6D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易灵思2021</Template>
  <TotalTime>19</TotalTime>
  <Words>29</Words>
  <Application>Microsoft Office PowerPoint</Application>
  <PresentationFormat>宽屏</PresentationFormat>
  <Paragraphs>12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等线</vt:lpstr>
      <vt:lpstr>等线 Light</vt:lpstr>
      <vt:lpstr>Arial</vt:lpstr>
      <vt:lpstr>Calibri</vt:lpstr>
      <vt:lpstr>Century Gothic</vt:lpstr>
      <vt:lpstr>Powerpoint Template 易灵思2021</vt:lpstr>
      <vt:lpstr>PowerPoint 演示文稿</vt:lpstr>
      <vt:lpstr>效率测试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wang qi</dc:creator>
  <cp:lastModifiedBy>wang qi</cp:lastModifiedBy>
  <cp:revision>3</cp:revision>
  <dcterms:created xsi:type="dcterms:W3CDTF">2022-12-07T03:07:09Z</dcterms:created>
  <dcterms:modified xsi:type="dcterms:W3CDTF">2022-12-07T03:26:51Z</dcterms:modified>
</cp:coreProperties>
</file>